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0" r:id="rId13"/>
    <p:sldId id="683" r:id="rId14"/>
    <p:sldId id="675" r:id="rId15"/>
    <p:sldId id="682" r:id="rId16"/>
    <p:sldId id="680" r:id="rId17"/>
    <p:sldId id="681" r:id="rId18"/>
    <p:sldId id="677" r:id="rId19"/>
    <p:sldId id="606" r:id="rId20"/>
    <p:sldId id="593" r:id="rId21"/>
    <p:sldId id="627" r:id="rId22"/>
    <p:sldId id="626" r:id="rId23"/>
    <p:sldId id="621" r:id="rId24"/>
    <p:sldId id="622" r:id="rId25"/>
    <p:sldId id="636" r:id="rId26"/>
    <p:sldId id="591" r:id="rId27"/>
    <p:sldId id="583" r:id="rId28"/>
    <p:sldId id="618" r:id="rId29"/>
    <p:sldId id="619" r:id="rId30"/>
    <p:sldId id="611" r:id="rId31"/>
    <p:sldId id="616" r:id="rId32"/>
    <p:sldId id="630" r:id="rId33"/>
    <p:sldId id="656" r:id="rId34"/>
    <p:sldId id="674" r:id="rId35"/>
    <p:sldId id="660" r:id="rId36"/>
    <p:sldId id="673" r:id="rId37"/>
    <p:sldId id="664" r:id="rId38"/>
    <p:sldId id="665" r:id="rId39"/>
    <p:sldId id="684" r:id="rId40"/>
    <p:sldId id="582" r:id="rId41"/>
    <p:sldId id="384" r:id="rId42"/>
    <p:sldId id="602" r:id="rId43"/>
    <p:sldId id="609" r:id="rId44"/>
    <p:sldId id="678" r:id="rId45"/>
    <p:sldId id="658" r:id="rId46"/>
    <p:sldId id="652" r:id="rId47"/>
    <p:sldId id="639" r:id="rId48"/>
    <p:sldId id="640" r:id="rId49"/>
    <p:sldId id="644" r:id="rId50"/>
    <p:sldId id="662" r:id="rId51"/>
    <p:sldId id="651" r:id="rId52"/>
    <p:sldId id="668" r:id="rId53"/>
    <p:sldId id="666" r:id="rId54"/>
    <p:sldId id="659" r:id="rId55"/>
    <p:sldId id="676" r:id="rId5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8" autoAdjust="0"/>
    <p:restoredTop sz="92759" autoAdjust="0"/>
  </p:normalViewPr>
  <p:slideViewPr>
    <p:cSldViewPr>
      <p:cViewPr varScale="1">
        <p:scale>
          <a:sx n="97" d="100"/>
          <a:sy n="97" d="100"/>
        </p:scale>
        <p:origin x="17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2019/6/19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63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Triplet-loss</a:t>
            </a:r>
            <a:r>
              <a:rPr kumimoji="1" lang="zh-CN" altLang="en-US" dirty="0"/>
              <a:t>會很難收斂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tiff"/><Relationship Id="rId18" Type="http://schemas.openxmlformats.org/officeDocument/2006/relationships/image" Target="../media/image36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5" Type="http://schemas.openxmlformats.org/officeDocument/2006/relationships/image" Target="../media/image36.tiff"/><Relationship Id="rId10" Type="http://schemas.openxmlformats.org/officeDocument/2006/relationships/image" Target="../media/image32.tiff"/><Relationship Id="rId19" Type="http://schemas.openxmlformats.org/officeDocument/2006/relationships/image" Target="../media/image37.png"/><Relationship Id="rId4" Type="http://schemas.openxmlformats.org/officeDocument/2006/relationships/image" Target="../media/image26.tiff"/><Relationship Id="rId9" Type="http://schemas.openxmlformats.org/officeDocument/2006/relationships/image" Target="../media/image31.tiff"/><Relationship Id="rId1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11" Type="http://schemas.openxmlformats.org/officeDocument/2006/relationships/image" Target="../media/image340.png"/><Relationship Id="rId5" Type="http://schemas.microsoft.com/office/2007/relationships/hdphoto" Target="../media/hdphoto1.wdp"/><Relationship Id="rId10" Type="http://schemas.openxmlformats.org/officeDocument/2006/relationships/image" Target="../media/image37.tiff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9.tiff"/><Relationship Id="rId18" Type="http://schemas.openxmlformats.org/officeDocument/2006/relationships/image" Target="../media/image44.tiff"/><Relationship Id="rId26" Type="http://schemas.openxmlformats.org/officeDocument/2006/relationships/image" Target="../media/image52.tiff"/><Relationship Id="rId3" Type="http://schemas.openxmlformats.org/officeDocument/2006/relationships/image" Target="../media/image18.tiff"/><Relationship Id="rId21" Type="http://schemas.openxmlformats.org/officeDocument/2006/relationships/image" Target="../media/image47.tiff"/><Relationship Id="rId7" Type="http://schemas.openxmlformats.org/officeDocument/2006/relationships/image" Target="../media/image21.tiff"/><Relationship Id="rId12" Type="http://schemas.openxmlformats.org/officeDocument/2006/relationships/image" Target="../media/image38.tiff"/><Relationship Id="rId17" Type="http://schemas.openxmlformats.org/officeDocument/2006/relationships/image" Target="../media/image43.tiff"/><Relationship Id="rId25" Type="http://schemas.openxmlformats.org/officeDocument/2006/relationships/image" Target="../media/image51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tiff"/><Relationship Id="rId20" Type="http://schemas.openxmlformats.org/officeDocument/2006/relationships/image" Target="../media/image4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11" Type="http://schemas.openxmlformats.org/officeDocument/2006/relationships/image" Target="../media/image340.png"/><Relationship Id="rId24" Type="http://schemas.openxmlformats.org/officeDocument/2006/relationships/image" Target="../media/image50.tiff"/><Relationship Id="rId5" Type="http://schemas.microsoft.com/office/2007/relationships/hdphoto" Target="../media/hdphoto1.wdp"/><Relationship Id="rId15" Type="http://schemas.openxmlformats.org/officeDocument/2006/relationships/image" Target="../media/image41.tiff"/><Relationship Id="rId23" Type="http://schemas.openxmlformats.org/officeDocument/2006/relationships/image" Target="../media/image49.tiff"/><Relationship Id="rId28" Type="http://schemas.openxmlformats.org/officeDocument/2006/relationships/image" Target="../media/image54.tiff"/><Relationship Id="rId10" Type="http://schemas.openxmlformats.org/officeDocument/2006/relationships/image" Target="../media/image37.tiff"/><Relationship Id="rId19" Type="http://schemas.openxmlformats.org/officeDocument/2006/relationships/image" Target="../media/image45.tiff"/><Relationship Id="rId4" Type="http://schemas.openxmlformats.org/officeDocument/2006/relationships/image" Target="../media/image19.png"/><Relationship Id="rId9" Type="http://schemas.openxmlformats.org/officeDocument/2006/relationships/image" Target="../media/image23.tiff"/><Relationship Id="rId14" Type="http://schemas.openxmlformats.org/officeDocument/2006/relationships/image" Target="../media/image40.tiff"/><Relationship Id="rId22" Type="http://schemas.openxmlformats.org/officeDocument/2006/relationships/image" Target="../media/image48.tiff"/><Relationship Id="rId27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0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7.tiff"/><Relationship Id="rId24" Type="http://schemas.openxmlformats.org/officeDocument/2006/relationships/image" Target="../media/image47.tiff"/><Relationship Id="rId32" Type="http://schemas.openxmlformats.org/officeDocument/2006/relationships/image" Target="../media/image59.png"/><Relationship Id="rId5" Type="http://schemas.openxmlformats.org/officeDocument/2006/relationships/image" Target="../media/image19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23.tiff"/><Relationship Id="rId19" Type="http://schemas.openxmlformats.org/officeDocument/2006/relationships/image" Target="../media/image42.tiff"/><Relationship Id="rId31" Type="http://schemas.openxmlformats.org/officeDocument/2006/relationships/image" Target="../media/image54.tiff"/><Relationship Id="rId4" Type="http://schemas.openxmlformats.org/officeDocument/2006/relationships/image" Target="../media/image18.tiff"/><Relationship Id="rId9" Type="http://schemas.openxmlformats.org/officeDocument/2006/relationships/image" Target="../media/image22.tiff"/><Relationship Id="rId14" Type="http://schemas.openxmlformats.org/officeDocument/2006/relationships/image" Target="../media/image58.png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5.tiff"/><Relationship Id="rId7" Type="http://schemas.openxmlformats.org/officeDocument/2006/relationships/image" Target="../media/image57.tif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11" Type="http://schemas.openxmlformats.org/officeDocument/2006/relationships/image" Target="../media/image60.tiff"/><Relationship Id="rId5" Type="http://schemas.openxmlformats.org/officeDocument/2006/relationships/image" Target="../media/image56.tiff"/><Relationship Id="rId10" Type="http://schemas.openxmlformats.org/officeDocument/2006/relationships/image" Target="../media/image59.tiff"/><Relationship Id="rId4" Type="http://schemas.openxmlformats.org/officeDocument/2006/relationships/image" Target="../media/image34.tiff"/><Relationship Id="rId9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13" Type="http://schemas.openxmlformats.org/officeDocument/2006/relationships/image" Target="../media/image84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8.tiff"/><Relationship Id="rId12" Type="http://schemas.openxmlformats.org/officeDocument/2006/relationships/image" Target="../media/image8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tiff"/><Relationship Id="rId11" Type="http://schemas.openxmlformats.org/officeDocument/2006/relationships/image" Target="../media/image82.tiff"/><Relationship Id="rId5" Type="http://schemas.openxmlformats.org/officeDocument/2006/relationships/image" Target="../media/image76.tiff"/><Relationship Id="rId15" Type="http://schemas.openxmlformats.org/officeDocument/2006/relationships/image" Target="../media/image86.tiff"/><Relationship Id="rId10" Type="http://schemas.openxmlformats.org/officeDocument/2006/relationships/image" Target="../media/image81.tiff"/><Relationship Id="rId4" Type="http://schemas.openxmlformats.org/officeDocument/2006/relationships/image" Target="../media/image25.png"/><Relationship Id="rId9" Type="http://schemas.openxmlformats.org/officeDocument/2006/relationships/image" Target="../media/image80.tiff"/><Relationship Id="rId14" Type="http://schemas.openxmlformats.org/officeDocument/2006/relationships/image" Target="../media/image8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tiff"/><Relationship Id="rId3" Type="http://schemas.openxmlformats.org/officeDocument/2006/relationships/image" Target="../media/image89.tiff"/><Relationship Id="rId7" Type="http://schemas.openxmlformats.org/officeDocument/2006/relationships/image" Target="../media/image9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tiff"/><Relationship Id="rId5" Type="http://schemas.openxmlformats.org/officeDocument/2006/relationships/image" Target="../media/image91.tiff"/><Relationship Id="rId4" Type="http://schemas.openxmlformats.org/officeDocument/2006/relationships/image" Target="../media/image9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tiff"/><Relationship Id="rId13" Type="http://schemas.openxmlformats.org/officeDocument/2006/relationships/image" Target="../media/image127.tiff"/><Relationship Id="rId18" Type="http://schemas.openxmlformats.org/officeDocument/2006/relationships/image" Target="../media/image132.tiff"/><Relationship Id="rId3" Type="http://schemas.openxmlformats.org/officeDocument/2006/relationships/image" Target="../media/image117.tiff"/><Relationship Id="rId21" Type="http://schemas.openxmlformats.org/officeDocument/2006/relationships/image" Target="../media/image135.tiff"/><Relationship Id="rId7" Type="http://schemas.openxmlformats.org/officeDocument/2006/relationships/image" Target="../media/image121.tiff"/><Relationship Id="rId12" Type="http://schemas.openxmlformats.org/officeDocument/2006/relationships/image" Target="../media/image126.tiff"/><Relationship Id="rId17" Type="http://schemas.openxmlformats.org/officeDocument/2006/relationships/image" Target="../media/image131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30.tiff"/><Relationship Id="rId20" Type="http://schemas.openxmlformats.org/officeDocument/2006/relationships/image" Target="../media/image13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tiff"/><Relationship Id="rId11" Type="http://schemas.openxmlformats.org/officeDocument/2006/relationships/image" Target="../media/image125.tiff"/><Relationship Id="rId5" Type="http://schemas.openxmlformats.org/officeDocument/2006/relationships/image" Target="../media/image119.tiff"/><Relationship Id="rId15" Type="http://schemas.openxmlformats.org/officeDocument/2006/relationships/image" Target="../media/image129.tiff"/><Relationship Id="rId23" Type="http://schemas.openxmlformats.org/officeDocument/2006/relationships/image" Target="../media/image137.tiff"/><Relationship Id="rId10" Type="http://schemas.openxmlformats.org/officeDocument/2006/relationships/image" Target="../media/image124.tiff"/><Relationship Id="rId19" Type="http://schemas.openxmlformats.org/officeDocument/2006/relationships/image" Target="../media/image133.tiff"/><Relationship Id="rId4" Type="http://schemas.openxmlformats.org/officeDocument/2006/relationships/image" Target="../media/image118.tiff"/><Relationship Id="rId9" Type="http://schemas.openxmlformats.org/officeDocument/2006/relationships/image" Target="../media/image123.tiff"/><Relationship Id="rId14" Type="http://schemas.openxmlformats.org/officeDocument/2006/relationships/image" Target="../media/image128.tiff"/><Relationship Id="rId22" Type="http://schemas.openxmlformats.org/officeDocument/2006/relationships/image" Target="../media/image136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tiff"/><Relationship Id="rId13" Type="http://schemas.openxmlformats.org/officeDocument/2006/relationships/image" Target="../media/image147.tiff"/><Relationship Id="rId18" Type="http://schemas.openxmlformats.org/officeDocument/2006/relationships/image" Target="../media/image152.tiff"/><Relationship Id="rId3" Type="http://schemas.openxmlformats.org/officeDocument/2006/relationships/image" Target="../media/image138.tiff"/><Relationship Id="rId7" Type="http://schemas.openxmlformats.org/officeDocument/2006/relationships/image" Target="../media/image142.tiff"/><Relationship Id="rId12" Type="http://schemas.openxmlformats.org/officeDocument/2006/relationships/image" Target="../media/image146.tiff"/><Relationship Id="rId17" Type="http://schemas.openxmlformats.org/officeDocument/2006/relationships/image" Target="../media/image151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50.tiff"/><Relationship Id="rId20" Type="http://schemas.openxmlformats.org/officeDocument/2006/relationships/image" Target="../media/image15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tiff"/><Relationship Id="rId11" Type="http://schemas.openxmlformats.org/officeDocument/2006/relationships/image" Target="../media/image145.tiff"/><Relationship Id="rId5" Type="http://schemas.openxmlformats.org/officeDocument/2006/relationships/image" Target="../media/image140.tiff"/><Relationship Id="rId15" Type="http://schemas.openxmlformats.org/officeDocument/2006/relationships/image" Target="../media/image149.tiff"/><Relationship Id="rId10" Type="http://schemas.openxmlformats.org/officeDocument/2006/relationships/image" Target="../media/image144.tiff"/><Relationship Id="rId19" Type="http://schemas.openxmlformats.org/officeDocument/2006/relationships/image" Target="../media/image153.tiff"/><Relationship Id="rId4" Type="http://schemas.openxmlformats.org/officeDocument/2006/relationships/image" Target="../media/image139.tiff"/><Relationship Id="rId9" Type="http://schemas.openxmlformats.org/officeDocument/2006/relationships/image" Target="../media/image24.tiff"/><Relationship Id="rId14" Type="http://schemas.openxmlformats.org/officeDocument/2006/relationships/image" Target="../media/image148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tiff"/><Relationship Id="rId13" Type="http://schemas.openxmlformats.org/officeDocument/2006/relationships/image" Target="../media/image161.tiff"/><Relationship Id="rId18" Type="http://schemas.openxmlformats.org/officeDocument/2006/relationships/image" Target="../media/image166.tiff"/><Relationship Id="rId3" Type="http://schemas.openxmlformats.org/officeDocument/2006/relationships/image" Target="../media/image138.tiff"/><Relationship Id="rId7" Type="http://schemas.openxmlformats.org/officeDocument/2006/relationships/image" Target="../media/image157.tiff"/><Relationship Id="rId12" Type="http://schemas.openxmlformats.org/officeDocument/2006/relationships/image" Target="../media/image27.tiff"/><Relationship Id="rId17" Type="http://schemas.openxmlformats.org/officeDocument/2006/relationships/image" Target="../media/image165.tif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64.tiff"/><Relationship Id="rId20" Type="http://schemas.openxmlformats.org/officeDocument/2006/relationships/image" Target="../media/image15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tiff"/><Relationship Id="rId11" Type="http://schemas.openxmlformats.org/officeDocument/2006/relationships/image" Target="../media/image160.tiff"/><Relationship Id="rId5" Type="http://schemas.openxmlformats.org/officeDocument/2006/relationships/image" Target="../media/image156.tiff"/><Relationship Id="rId15" Type="http://schemas.openxmlformats.org/officeDocument/2006/relationships/image" Target="../media/image163.tiff"/><Relationship Id="rId10" Type="http://schemas.openxmlformats.org/officeDocument/2006/relationships/image" Target="../media/image159.tiff"/><Relationship Id="rId19" Type="http://schemas.openxmlformats.org/officeDocument/2006/relationships/image" Target="../media/image167.tiff"/><Relationship Id="rId4" Type="http://schemas.openxmlformats.org/officeDocument/2006/relationships/image" Target="../media/image155.tiff"/><Relationship Id="rId9" Type="http://schemas.openxmlformats.org/officeDocument/2006/relationships/image" Target="../media/image26.tiff"/><Relationship Id="rId14" Type="http://schemas.openxmlformats.org/officeDocument/2006/relationships/image" Target="../media/image162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tiff"/><Relationship Id="rId13" Type="http://schemas.openxmlformats.org/officeDocument/2006/relationships/image" Target="../media/image165.tiff"/><Relationship Id="rId18" Type="http://schemas.openxmlformats.org/officeDocument/2006/relationships/image" Target="../media/image171.tiff"/><Relationship Id="rId3" Type="http://schemas.openxmlformats.org/officeDocument/2006/relationships/image" Target="../media/image26.tiff"/><Relationship Id="rId7" Type="http://schemas.openxmlformats.org/officeDocument/2006/relationships/image" Target="../media/image162.tiff"/><Relationship Id="rId12" Type="http://schemas.openxmlformats.org/officeDocument/2006/relationships/image" Target="../media/image169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67.tiff"/><Relationship Id="rId20" Type="http://schemas.openxmlformats.org/officeDocument/2006/relationships/image" Target="../media/image15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tiff"/><Relationship Id="rId11" Type="http://schemas.openxmlformats.org/officeDocument/2006/relationships/image" Target="../media/image168.tiff"/><Relationship Id="rId5" Type="http://schemas.openxmlformats.org/officeDocument/2006/relationships/image" Target="../media/image27.tiff"/><Relationship Id="rId15" Type="http://schemas.openxmlformats.org/officeDocument/2006/relationships/image" Target="../media/image166.tiff"/><Relationship Id="rId10" Type="http://schemas.openxmlformats.org/officeDocument/2006/relationships/image" Target="../media/image28.tiff"/><Relationship Id="rId19" Type="http://schemas.openxmlformats.org/officeDocument/2006/relationships/image" Target="../media/image172.tiff"/><Relationship Id="rId4" Type="http://schemas.openxmlformats.org/officeDocument/2006/relationships/image" Target="../media/image159.tiff"/><Relationship Id="rId9" Type="http://schemas.openxmlformats.org/officeDocument/2006/relationships/image" Target="../media/image164.tiff"/><Relationship Id="rId14" Type="http://schemas.openxmlformats.org/officeDocument/2006/relationships/image" Target="../media/image16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83.jpg"/><Relationship Id="rId3" Type="http://schemas.openxmlformats.org/officeDocument/2006/relationships/image" Target="../media/image173.jpg"/><Relationship Id="rId7" Type="http://schemas.openxmlformats.org/officeDocument/2006/relationships/image" Target="../media/image177.jpg"/><Relationship Id="rId12" Type="http://schemas.openxmlformats.org/officeDocument/2006/relationships/image" Target="../media/image182.jp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8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jpg"/><Relationship Id="rId11" Type="http://schemas.openxmlformats.org/officeDocument/2006/relationships/image" Target="../media/image181.jpg"/><Relationship Id="rId5" Type="http://schemas.openxmlformats.org/officeDocument/2006/relationships/image" Target="../media/image175.jpg"/><Relationship Id="rId15" Type="http://schemas.openxmlformats.org/officeDocument/2006/relationships/image" Target="../media/image185.jpg"/><Relationship Id="rId10" Type="http://schemas.openxmlformats.org/officeDocument/2006/relationships/image" Target="../media/image180.jpg"/><Relationship Id="rId4" Type="http://schemas.openxmlformats.org/officeDocument/2006/relationships/image" Target="../media/image174.jpg"/><Relationship Id="rId9" Type="http://schemas.openxmlformats.org/officeDocument/2006/relationships/image" Target="../media/image179.jpg"/><Relationship Id="rId14" Type="http://schemas.openxmlformats.org/officeDocument/2006/relationships/image" Target="../media/image184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tiff"/><Relationship Id="rId3" Type="http://schemas.openxmlformats.org/officeDocument/2006/relationships/image" Target="../media/image187.tiff"/><Relationship Id="rId7" Type="http://schemas.openxmlformats.org/officeDocument/2006/relationships/image" Target="../media/image19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tiff"/><Relationship Id="rId5" Type="http://schemas.openxmlformats.org/officeDocument/2006/relationships/image" Target="../media/image189.tiff"/><Relationship Id="rId4" Type="http://schemas.openxmlformats.org/officeDocument/2006/relationships/image" Target="../media/image188.tiff"/><Relationship Id="rId9" Type="http://schemas.openxmlformats.org/officeDocument/2006/relationships/image" Target="../media/image19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6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8884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C8E916C-DEDA-1540-B561-D8E3FED4D977}"/>
              </a:ext>
            </a:extLst>
          </p:cNvPr>
          <p:cNvSpPr txBox="1"/>
          <p:nvPr/>
        </p:nvSpPr>
        <p:spPr>
          <a:xfrm>
            <a:off x="2363309" y="5468960"/>
            <a:ext cx="33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 of using </a:t>
            </a:r>
            <a:r>
              <a:rPr kumimoji="1" lang="en-US" altLang="zh-TW" sz="1800" dirty="0"/>
              <a:t>Learning to rank to re-rank the list: 83.89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4B9EC8-B45C-894E-A7CA-91EFD08CB8E6}"/>
              </a:ext>
            </a:extLst>
          </p:cNvPr>
          <p:cNvCxnSpPr/>
          <p:nvPr/>
        </p:nvCxnSpPr>
        <p:spPr>
          <a:xfrm>
            <a:off x="3419872" y="4320639"/>
            <a:ext cx="0" cy="114832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79169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02948"/>
              </p:ext>
            </p:extLst>
          </p:nvPr>
        </p:nvGraphicFramePr>
        <p:xfrm>
          <a:off x="4355976" y="2177038"/>
          <a:ext cx="4248470" cy="20743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04128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fusion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0A70DD2-C2EF-5D4A-8A06-C35ACE2C4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2" y="2291269"/>
            <a:ext cx="4394118" cy="43941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0A3A071-EB86-A845-A4F9-5A7E90F53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96" y="2291269"/>
            <a:ext cx="4394118" cy="4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B2347B-DFC2-BB40-8460-8D7031F0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075337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113008</TotalTime>
  <Words>3291</Words>
  <Application>Microsoft Macintosh PowerPoint</Application>
  <PresentationFormat>如螢幕大小 (4:3)</PresentationFormat>
  <Paragraphs>994</Paragraphs>
  <Slides>55</Slides>
  <Notes>52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6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Parameter Analysis</vt:lpstr>
      <vt:lpstr>Conclusions and Future Work</vt:lpstr>
      <vt:lpstr>PowerPoint 簡報</vt:lpstr>
      <vt:lpstr>Experiments</vt:lpstr>
      <vt:lpstr>Experiments of face verification (cont.)</vt:lpstr>
      <vt:lpstr>Learning to rank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 of Re-ranking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5041</cp:revision>
  <dcterms:created xsi:type="dcterms:W3CDTF">2008-11-09T17:03:56Z</dcterms:created>
  <dcterms:modified xsi:type="dcterms:W3CDTF">2019-06-19T07:17:10Z</dcterms:modified>
</cp:coreProperties>
</file>